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70" r:id="rId20"/>
    <p:sldId id="278" r:id="rId21"/>
    <p:sldId id="271" r:id="rId22"/>
    <p:sldId id="272" r:id="rId23"/>
    <p:sldId id="279" r:id="rId24"/>
    <p:sldId id="280" r:id="rId25"/>
    <p:sldId id="281" r:id="rId26"/>
    <p:sldId id="282" r:id="rId27"/>
    <p:sldId id="283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1/28/2019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CS" sz="2700" cap="none" dirty="0" smtClean="0"/>
              <a:t/>
            </a:r>
            <a:br>
              <a:rPr lang="sr-Cyrl-CS" sz="2700" cap="none" dirty="0" smtClean="0"/>
            </a:br>
            <a:r>
              <a:rPr lang="sr-Cyrl-CS" sz="2700" cap="none" dirty="0" smtClean="0"/>
              <a:t> </a:t>
            </a:r>
            <a:br>
              <a:rPr lang="sr-Cyrl-CS" sz="2700" cap="none" dirty="0" smtClean="0"/>
            </a:br>
            <a:r>
              <a:rPr lang="sr-Cyrl-RS" sz="2700" cap="none" dirty="0" smtClean="0">
                <a:latin typeface="Times New Roman" pitchFamily="18" charset="0"/>
                <a:cs typeface="Times New Roman" pitchFamily="18" charset="0"/>
              </a:rPr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4716016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зависи од: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симпатикус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парасимпатикус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дијареја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опстипација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узлазног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трансверзалног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ректосигмоидног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сегмента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најобимнији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трансверзални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Захваљујући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полумесечастим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наборима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plicae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semilunares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1300 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5,5 – 7,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6,4 –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ascendens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6,6 – 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transversale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7,0 – 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descendens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(pH 8-9).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5,5 – 7,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6,4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ascendens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6,6 – 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transversale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7,0 – colon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descendens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(pH 8-9).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колоноцита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колоноцита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глибенкламид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диклофенак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теофилин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ибупрофен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метопролол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фуросемид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атенолол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полиморфизам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псеудополиморфизам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липофилност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старост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одојчад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одрасли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оброци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анксиозост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убрзавају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депресија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напусте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ијареј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штање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опстипациј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– спорије.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Микр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оорганиза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дигестивног 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E. coli, Clostridia, Lactobacilli,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Eubacteria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Streptococci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Антациди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антихолинергици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наркотици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метоклопрамид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домперидон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убрзавају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особађања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компатабилни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биотрансформишу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испољавају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Микрофлора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насељава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нзим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могу бити: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редукујућ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нитроредуктаза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азоредуктаза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редуктазе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редуктазе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хидрогеназе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хидролитичк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деаминаза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дехидроксилаза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естеразе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амидазе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гликозидазе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глукуронидазе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сулфатазе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нзими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сегментима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специфичну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парентералним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пероралним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Ректална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варијабилности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дистрибуције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супозиторије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улцерозног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колитиса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сигмоидног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Парентерална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инфузиони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имплантациони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Перорална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ећ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дизајнирању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исок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прихватљивост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безбедност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аснива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Colon-specific drug delivery systems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CSDDS)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терминалном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илеуму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проксималном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CSDDS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интактан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ковалентно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ковалентним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азо-везе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азоредуктазе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сулфасалазин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(5-АСА).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Циклодекстрин-коњугати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олигосахарид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6-8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глукопиранозних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нетоксичан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гломазан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преношење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Гликозид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гликозидом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Гликозиди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гликозидаза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дексаметазон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преднизолон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хидрокортизон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глукуронид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опијатни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налоксон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налмефен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Декстран-коњугати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декстрана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Микрофлора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раскида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естарску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ТЕРАПИЈСКИ СИСТЕМИ СА ОСЛОБАЂАЊЕМ ЛЕКОВИТЕ СУПСТАНЦЕ У ДЕБЕЛОМ ЦРЕВУ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Перорални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најпогоднијим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салицилна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езивањем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ковалентним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фармаколошки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неактиван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глукуронске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галактоза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микрофлора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доступне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коњугација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ковалентним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ксанан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хитосан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пролек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пролек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сензитивним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порастом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сензитивним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...)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сензитивним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интестинума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метакрилне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метилметакрилата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изведени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метакрилне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Eudragit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Eudragit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Eudragit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pH  &gt; 5,5; pH &gt; 6; и pH &gt; 7.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арбоксилн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сулфонск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амонијум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акцептор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непромењени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минимално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азоредуктазе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раскидања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Азо-хидрогелови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агенсе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акриламида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Биоадхезивни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пријањају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олиуретани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карбополи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Инкорпорирање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матриксе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епромењена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инулин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хондроитин-сулфат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декстран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ксилан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парцијално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нашем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тржишту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нема регистрованих препарата.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Временски-контролисано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ишеструко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lag time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3-5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часова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Ово време је 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изазвано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едостатак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перисталтика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едокс-сензитивни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формулисана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дисулфидним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селективно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коресподирају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редокс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потенцијалом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биоадхезивним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селективно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адхерирају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мукозу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Нови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приступи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Отворени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Port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астоји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тврде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желатинске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пресвучена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целулозном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полупропустљивом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нерастворни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чеп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активним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агенсом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формулацијом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течношћу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полупропусна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дозвољава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пораста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телу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избацивања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чепа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Port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r-Cyrl-RS" sz="2000" i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у Port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Перорални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дложено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ерапиј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инфламаторних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обољења дебелог црева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улцерозни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колитис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Crohn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-ова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колоректални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опстипације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контролисане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управљан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контрактилности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ристалтичких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Контрактилност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Перисталтички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Перисталтички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узлазног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трансверзални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перисталтички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луминалног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управљан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избацује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Интестинални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циркадијалног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Кодирана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(Codes technology)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Смањују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заједно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аблетно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лактулозе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заштићено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ентеросолубилног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анјонског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Eudragit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L“.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катјонски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Eudragit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E“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лактулозе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тпуштена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лактулоза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микроокружења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хидроксипропил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(HPMC)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наелектрисаних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лактулозе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манитол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малтоза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Визуелизација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извршена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добровољцима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потврђен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CODEC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семипермеабилне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инкапсулираних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тврде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расположивост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иритација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брзо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доспевају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езулт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ат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интестиналног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Синтеза 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преносе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клиничких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Colal-Pred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преднизолон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метасулфобензоат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Colal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рећ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клиничких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Egalet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ПЕГ,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воскови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сурфактанти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Geomatrix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облагањем-комбиновањем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-ct®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желатинск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5-6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индивидуалних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4mm.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семипермеабилном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дозвољава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Ослобођене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ацидорезистентног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семипермеабилну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излазак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3-4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глипизид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празосин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нифедипин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еналаприл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дилтиазем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Oros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-ct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јетру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сарадња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фреквентност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едостаци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компликова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непотпуно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расположивости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целокупне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ослобођене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ратворљивих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морају бити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in-vivo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(pH,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dissolution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dissolution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апаратуре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пуферима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имитирају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(pH 1,2-желудачна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pH 6,8-танко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pH 7,4-дебело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распадне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0,1 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хлороводоничној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фосфатном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пуферу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6,8.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In-vitro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инкубиран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интервалима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пуферованом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декстраназе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заморца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зеца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пропорционална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стопи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In-vivo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заморцима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свињама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с`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физиолошки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анатомски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микрофлора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најсличнији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хуманим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плик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теофилин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нифедипин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ибупрофен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диклофенак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метопролол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псеудоефедрин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изосорбид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окспренолол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расположивости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калцитонин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вазопресин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циклоспорин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цитокин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вакцина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спешн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зависи 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уминална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кључну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луминалне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 бити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Кључни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Crohn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-ове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улцерозног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колитиса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иритабилног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хидрокортизон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преднизолон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сулфасалазин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месалазин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меркаптопурин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панкреатитиса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цистичне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фиброзе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колоректалног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5-флуороурацил),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нестероидни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антиинфламаторни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стероиди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вакцине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Анатомске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физиолошке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биохемијске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предходи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ајвећи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танком цреву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изузетно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константно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(3-5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часова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несварених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здравих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54,2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часа.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усходни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попречни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трансверзални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нисходни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сигмоидни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ектум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канал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2852</TotalTime>
  <Words>3562</Words>
  <Application>Microsoft Office PowerPoint</Application>
  <PresentationFormat>On-screen Show (4:3)</PresentationFormat>
  <Paragraphs>446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Oriel</vt:lpstr>
      <vt:lpstr>   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261</cp:revision>
  <dcterms:created xsi:type="dcterms:W3CDTF">2009-10-01T09:12:18Z</dcterms:created>
  <dcterms:modified xsi:type="dcterms:W3CDTF">2019-01-28T13:04:32Z</dcterms:modified>
</cp:coreProperties>
</file>